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08FBE-5F36-4515-9AC4-9EAABA4961BF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4092D-2D17-40AE-870F-1E84DE47E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42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D653-44CB-40E0-B68D-B96E4F9D40F8}" type="datetime1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Kristen Cocco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A575-E307-4BEE-8C32-A95AAF24F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0ED8-E106-4C7B-8243-9FEDD7542CFB}" type="datetime1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Kristen Cocco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A575-E307-4BEE-8C32-A95AAF24F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942B-AD07-4270-9304-AA724E888404}" type="datetime1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Kristen Cocco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A575-E307-4BEE-8C32-A95AAF24F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8588-C3FC-41B7-9932-63B7FBB27318}" type="datetime1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Kristen Cocco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A575-E307-4BEE-8C32-A95AAF24F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A68B-A0A8-4747-955B-170DA98C1B6D}" type="datetime1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Kristen Cocco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A575-E307-4BEE-8C32-A95AAF24F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36BF-0F18-4393-ACAF-CA3D3B18F948}" type="datetime1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Kristen Cocco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A575-E307-4BEE-8C32-A95AAF24F4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092C-B0E5-426F-A4B6-D06EA5908BA5}" type="datetime1">
              <a:rPr lang="en-US" smtClean="0"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Kristen Cocco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A575-E307-4BEE-8C32-A95AAF24F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7603-C97C-4419-9249-F10B33AFF3A7}" type="datetime1">
              <a:rPr lang="en-US" smtClean="0"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Kristen Cocco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A575-E307-4BEE-8C32-A95AAF24F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9411-FAEF-46C8-9D83-A10A415C72DE}" type="datetime1">
              <a:rPr lang="en-US" smtClean="0"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Kristen Cocco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A575-E307-4BEE-8C32-A95AAF24F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E5CE-7179-4A0C-9526-F006A44C39ED}" type="datetime1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Kristen Cocco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E7A575-E307-4BEE-8C32-A95AAF24F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8327-1E4C-48D8-8D71-97CD77E88502}" type="datetime1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Kristen Cocco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A575-E307-4BEE-8C32-A95AAF24F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9378DDD-F1DB-4727-B204-933920FD8B3F}" type="datetime1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Kristen Cocco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8E7A575-E307-4BEE-8C32-A95AAF24F4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7772400" cy="1470025"/>
          </a:xfrm>
        </p:spPr>
        <p:txBody>
          <a:bodyPr/>
          <a:lstStyle/>
          <a:p>
            <a:r>
              <a:rPr lang="en-US" dirty="0" smtClean="0"/>
              <a:t>States and Capitals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6096000" cy="3817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Kristen Cocco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56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520940" cy="548640"/>
          </a:xfrm>
        </p:spPr>
        <p:txBody>
          <a:bodyPr/>
          <a:lstStyle/>
          <a:p>
            <a:r>
              <a:rPr lang="en-US" dirty="0" smtClean="0"/>
              <a:t>What is the capital of </a:t>
            </a:r>
            <a:r>
              <a:rPr lang="en-US" dirty="0" err="1" smtClean="0"/>
              <a:t>nebraska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914400"/>
            <a:ext cx="3124200" cy="3766077"/>
          </a:xfrm>
        </p:spPr>
        <p:txBody>
          <a:bodyPr>
            <a:normAutofit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hlinkClick r:id="rId2" action="ppaction://hlinksldjump"/>
              </a:rPr>
              <a:t>a. Lincoln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hlinkClick r:id="rId3" action="ppaction://hlinksldjump"/>
              </a:rPr>
              <a:t>b. Grand Island</a:t>
            </a:r>
            <a:br>
              <a:rPr lang="en-US" sz="2000" dirty="0" smtClean="0">
                <a:hlinkClick r:id="rId3" action="ppaction://hlinksldjump"/>
              </a:rPr>
            </a:br>
            <a:r>
              <a:rPr lang="en-US" sz="2000" dirty="0" smtClean="0">
                <a:hlinkClick r:id="rId3" action="ppaction://hlinksldjump"/>
              </a:rPr>
              <a:t>c. Omaha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Kristen Cocco</a:t>
            </a:r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90600"/>
            <a:ext cx="685800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0458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Kristen Cocco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"/>
            <a:ext cx="2438400" cy="2346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86201" y="10668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Yes, Lincoln is the capitol of Nebraska!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44196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521993"/>
      </p:ext>
    </p:extLst>
  </p:cSld>
  <p:clrMapOvr>
    <a:masterClrMapping/>
  </p:clrMapOvr>
  <p:transition spd="slow" advClick="0" advTm="7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Kristen Cocco</a:t>
            </a:r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51634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62400" y="1676400"/>
            <a:ext cx="29738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hlinkClick r:id="rId3" action="ppaction://hlinksldjump"/>
              </a:rPr>
              <a:t>Try again!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4724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546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Kristen Cocco</a:t>
            </a:r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89" b="9907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066800"/>
            <a:ext cx="4228811" cy="3054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178667"/>
            <a:ext cx="5668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IS THE CAPITAL OF IOWA?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066800"/>
            <a:ext cx="17663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hlinkClick r:id="rId4" action="ppaction://hlinksldjump"/>
              </a:rPr>
              <a:t>a. Des Moines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hlinkClick r:id="rId5" action="ppaction://hlinksldjump"/>
              </a:rPr>
              <a:t>b. Council Bluffs</a:t>
            </a:r>
            <a:br>
              <a:rPr lang="en-US" b="1" dirty="0" smtClean="0">
                <a:hlinkClick r:id="rId5" action="ppaction://hlinksldjump"/>
              </a:rPr>
            </a:br>
            <a:r>
              <a:rPr lang="en-US" b="1" dirty="0" smtClean="0">
                <a:hlinkClick r:id="rId5" action="ppaction://hlinksldjump"/>
              </a:rPr>
              <a:t>c. Ames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00628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Kristen Cocco</a:t>
            </a:r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2438400" cy="234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05201" y="990600"/>
            <a:ext cx="2819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Yes, Des Moines is the capital of Iowa!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3921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Kristen Cocco</a:t>
            </a:r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2054225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95800" y="1447800"/>
            <a:ext cx="29738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Try again!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242516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37</TotalTime>
  <Words>61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States and Capitals</vt:lpstr>
      <vt:lpstr>What is the capital of nebraska?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Cocco, Kristen</dc:creator>
  <cp:lastModifiedBy>Cocco, Kristen</cp:lastModifiedBy>
  <cp:revision>12</cp:revision>
  <dcterms:created xsi:type="dcterms:W3CDTF">2014-01-24T00:07:01Z</dcterms:created>
  <dcterms:modified xsi:type="dcterms:W3CDTF">2014-01-24T00:44:37Z</dcterms:modified>
</cp:coreProperties>
</file>